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80CD34-4A3F-35EF-CE0E-C6853EA5B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E61B92-AD99-44C3-EFE4-E00101ADF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4C3927-6D6F-18DD-739F-CDDE4E25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DC33AF-5830-E1F3-5742-DC222748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C42655-23F9-6C28-FA2F-90006DB3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25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64391B-106C-47E0-5E4A-92DCFB3B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D40902-84FF-A3EA-1693-0B68E9509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FDAF04-F3ED-CA5F-70A3-6A633A8B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78E5F2-D90B-0F20-F50A-2A13D8BC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CD119A-B905-9E1A-E2C4-8220C439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97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107D697-146F-193E-171E-2641734BA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C6BB68-BCA5-7D5B-B819-89FF76954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9FD1EB-DD1D-23FC-6D32-C4EEA2AB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BCC924-C46D-417B-5E18-722C93FC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AC3E90-472F-913A-8C12-E4C8D35D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2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186A9-1CDA-45A0-7C35-A3117372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D47897-A2E2-3BA8-C689-7526BF994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0C657A-5367-3834-4258-FC1B9D28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1FEAF6-6D31-571B-E039-D668DE28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4DA0F0-DD13-3A7A-2F37-6F6E1ABD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123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6F3E6-9BF0-7168-1FE8-67D26CE5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0F2CA1-D3BD-C21B-0722-2C80AB56C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BB1433-00EB-5046-048E-DA1A648E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13EA6F-390C-907D-264E-D2396327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F907B6-5710-087E-1A9E-B677C91C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64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5CBA96-6EDE-21F7-CEEE-BDCE4955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10FE8A-E77C-5381-706B-CF988F584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858EB5-D360-5A88-83CC-A809DB212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141B2D-3781-4FC5-34E6-7B8E877F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BD60C7-B4D6-4925-B337-6E8C4E46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9030F8-3A4C-10EA-4C79-0A9A5EDF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16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2529E-FC4F-8225-EB4D-7A0B3F57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2F8ED2-0509-7757-CF49-569B2766E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CD95C9-4A47-C6D1-4F6B-006211C7E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484D71-7901-F423-721D-2C5670A8C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0CA258-2A88-88C4-07BA-37D7E10AA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E477984-1279-086A-D896-1CB4DB1D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F1139A7-4EED-B578-2667-F363BD29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4D179A5-FC76-6AA4-40E2-9B295EF5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02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44D81-1C20-5A72-3A54-9F53E8AB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208AF20-453A-C55F-0075-1358A322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DD972A5-DAC3-D631-5865-14D60D4A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AC0A48-6D6D-2630-0D6D-0C69E02F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43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976A0E-7013-6F39-D51D-D046EBE4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9E1B02-34D1-6436-0EC3-4B2932EB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67B172-DDA4-781A-2D89-D4EC8E5B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240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650FF-69A2-44C5-321C-7177A075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A941A-3044-9059-3572-F338FDE3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0ACA9F-CE4F-0681-0E88-479AD620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F28F55-A886-7895-B96D-84214C37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CAF935-EA00-8823-8A60-930EF03A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640805-B34D-2D40-CD99-A52D94BD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38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5692C-0280-F26B-B451-3137CF73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A21AE0A-050E-BE68-82C5-A017507C5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F91041-AE81-D421-20C9-66CB0C8B3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85379D-F19A-FAD8-D1DF-12131305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0AF6F1-2611-E225-17A4-C4760D5B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F067CB-7280-3D74-303E-2E7CD130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C1BB54-CB8E-4A15-3AFD-9BFA6F0B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E1F0B3-D740-A53C-2E60-205EAD16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EC236C-1BC6-104F-5E66-F007B5F85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4BEDD-12E0-D944-9E3C-E3569444D4BD}" type="datetimeFigureOut">
              <a:rPr lang="en-US" smtClean="0"/>
              <a:pPr/>
              <a:t>13-Jul-24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4B9F6A-162A-45DD-7394-74C6A5974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8C6029-D0A4-16C8-79D3-13672A1A0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075E07-A48C-6447-BC73-E045AD19B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600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692CA9E-53F2-9EE7-2EF8-8944EA78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28600"/>
            <a:ext cx="9372600" cy="6477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04800"/>
            <a:ext cx="5562600" cy="63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A5013B-4EE1-8EFE-735A-B1E4A59A797F}"/>
              </a:ext>
            </a:extLst>
          </p:cNvPr>
          <p:cNvSpPr txBox="1"/>
          <p:nvPr/>
        </p:nvSpPr>
        <p:spPr>
          <a:xfrm>
            <a:off x="3962400" y="2971800"/>
            <a:ext cx="42954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TRACTOR GALAXY</a:t>
            </a:r>
          </a:p>
        </p:txBody>
      </p:sp>
    </p:spTree>
    <p:extLst>
      <p:ext uri="{BB962C8B-B14F-4D97-AF65-F5344CB8AC3E}">
        <p14:creationId xmlns="" xmlns:p14="http://schemas.microsoft.com/office/powerpoint/2010/main" val="339690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80975"/>
            <a:ext cx="93916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80975"/>
            <a:ext cx="93916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1439525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P Singh</dc:creator>
  <cp:lastModifiedBy>Windows User</cp:lastModifiedBy>
  <cp:revision>6</cp:revision>
  <dcterms:created xsi:type="dcterms:W3CDTF">2024-06-19T08:16:35Z</dcterms:created>
  <dcterms:modified xsi:type="dcterms:W3CDTF">2024-07-13T07:21:26Z</dcterms:modified>
</cp:coreProperties>
</file>